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962DBB-37A8-48F7-B138-1BFC2454A777}" type="datetimeFigureOut">
              <a:rPr lang="id-ID" smtClean="0"/>
              <a:pPr/>
              <a:t>17/02/2019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C4C247-6EA5-409D-9E2D-77C3403304E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KL - % - BKL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7543"/>
            <a:ext cx="8229600" cy="44531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CAPAIAN BINA KELUARGA LANJUT USIA</a:t>
            </a:r>
            <a:b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(BKL) TAHUN 2018</a:t>
            </a:r>
            <a:endParaRPr lang="id-ID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6" name="Picture 5" descr="7_1_7_0636856753326359167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1428760" cy="1143008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KB  - % - BKB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25" y="1481138"/>
            <a:ext cx="7906349" cy="43767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CAPAIAN BINA KELUARGA BALITA</a:t>
            </a:r>
            <a:b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(BKB) TAHUN 2018</a:t>
            </a:r>
            <a:endParaRPr lang="id-ID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Picture 4" descr="5_1_5_0636856749369661763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14884"/>
            <a:ext cx="1143008" cy="1152527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KR - % - BKR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25" y="1481138"/>
            <a:ext cx="7906349" cy="43767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CAPAIAN BINA KELUARGA REMAJA</a:t>
            </a:r>
            <a:b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(BKR) TAHUN 2018</a:t>
            </a:r>
            <a:endParaRPr lang="id-ID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Picture 4" descr="6_1_6_0636856755494561364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14884"/>
            <a:ext cx="1428760" cy="1081089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FR - % - CPR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7543"/>
            <a:ext cx="8229600" cy="43403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CAPAIAN C P R KABUPATEN LAMPUNG TENGAH TAHUN 2018 </a:t>
            </a:r>
            <a:endParaRPr lang="id-ID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Picture 4" descr="1_1_1_0636856720324033143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643446"/>
            <a:ext cx="1428760" cy="1009651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KJP - % - MKJP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7543"/>
            <a:ext cx="8229600" cy="43403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CAPAIAN METODE KB JANGKA PANJANG</a:t>
            </a:r>
            <a:b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id-ID" dirty="0" smtClean="0">
                <a:solidFill>
                  <a:schemeClr val="tx1"/>
                </a:solidFill>
                <a:latin typeface="Britannic Bold" pitchFamily="34" charset="0"/>
              </a:rPr>
              <a:t>(MKJP) KABUPATEN LAMPUNG TENGAH TAHUN 2018</a:t>
            </a:r>
            <a:endParaRPr lang="id-ID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Picture 4" descr="2_1_2_0636856727011961747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643446"/>
            <a:ext cx="1428760" cy="1009651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N MKJP - % - NON MKJP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7543"/>
            <a:ext cx="8229600" cy="43403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Britannic Bold" pitchFamily="34" charset="0"/>
              </a:rPr>
              <a:t>CAPAIAN METODE YANG BUKAN JANGKA PANJANG (NON MKJP) KABUPATEN LAMPUNG TENGAH TAHUN 2018</a:t>
            </a:r>
            <a:endParaRPr lang="id-ID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6" name="Picture 5" descr="4_1_4_0636856740936183886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857760"/>
            <a:ext cx="1214446" cy="1071570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MEED NEED - % - UNMEED NEED - 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88981"/>
            <a:ext cx="8229600" cy="42689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Britannic Bold" pitchFamily="34" charset="0"/>
              </a:rPr>
              <a:t>CAPAIAN HAMIL TIDAK DI INGINKAN</a:t>
            </a:r>
            <a:br>
              <a:rPr lang="id-ID" sz="3200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id-ID" sz="3200" dirty="0" smtClean="0">
                <a:solidFill>
                  <a:schemeClr val="tx1"/>
                </a:solidFill>
                <a:latin typeface="Britannic Bold" pitchFamily="34" charset="0"/>
              </a:rPr>
              <a:t>(UNMEED NEED) KABUPATEN LAMPUNG TENGAH TAHUN 2018</a:t>
            </a:r>
            <a:endParaRPr lang="id-ID" sz="3200" dirty="0">
              <a:solidFill>
                <a:schemeClr val="tx1"/>
              </a:solidFill>
              <a:latin typeface="Britannic Bold" pitchFamily="34" charset="0"/>
            </a:endParaRPr>
          </a:p>
        </p:txBody>
      </p:sp>
      <p:pic>
        <p:nvPicPr>
          <p:cNvPr id="5" name="Picture 4" descr="3_1_3_0636856744909897399.em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714884"/>
            <a:ext cx="1500198" cy="1071570"/>
          </a:xfrm>
          <a:prstGeom prst="rect">
            <a:avLst/>
          </a:prstGeom>
          <a:noFill/>
          <a:ln w="0"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</TotalTime>
  <Words>47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CAPAIAN BINA KELUARGA LANJUT USIA (BKL) TAHUN 2018</vt:lpstr>
      <vt:lpstr>CAPAIAN BINA KELUARGA BALITA (BKB) TAHUN 2018</vt:lpstr>
      <vt:lpstr>CAPAIAN BINA KELUARGA REMAJA (BKR) TAHUN 2018</vt:lpstr>
      <vt:lpstr>CAPAIAN C P R KABUPATEN LAMPUNG TENGAH TAHUN 2018 </vt:lpstr>
      <vt:lpstr>CAPAIAN METODE KB JANGKA PANJANG (MKJP) KABUPATEN LAMPUNG TENGAH TAHUN 2018</vt:lpstr>
      <vt:lpstr>CAPAIAN METODE YANG BUKAN JANGKA PANJANG (NON MKJP) KABUPATEN LAMPUNG TENGAH TAHUN 2018</vt:lpstr>
      <vt:lpstr>CAPAIAN HAMIL TIDAK DI INGINKAN (UNMEED NEED) KABUPATEN LAMPUNG TENGAH TAHUN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 KELUARGA BALITA BKB</dc:title>
  <dc:creator>user</dc:creator>
  <cp:lastModifiedBy>user</cp:lastModifiedBy>
  <cp:revision>8</cp:revision>
  <dcterms:created xsi:type="dcterms:W3CDTF">2019-02-13T10:27:48Z</dcterms:created>
  <dcterms:modified xsi:type="dcterms:W3CDTF">2019-02-17T06:50:27Z</dcterms:modified>
</cp:coreProperties>
</file>